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7" d="100"/>
          <a:sy n="67" d="100"/>
        </p:scale>
        <p:origin x="2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7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79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35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0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49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3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9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32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33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0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3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AD062-4816-8249-9D87-0401D3D75D12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764E9-A14F-B04E-9AF0-F7FA5363B5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55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53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Barış İPEK</dc:creator>
  <cp:lastModifiedBy>Barış İPEK</cp:lastModifiedBy>
  <cp:revision>2</cp:revision>
  <dcterms:created xsi:type="dcterms:W3CDTF">2025-11-11T07:51:48Z</dcterms:created>
  <dcterms:modified xsi:type="dcterms:W3CDTF">2026-02-16T08:08:24Z</dcterms:modified>
</cp:coreProperties>
</file>